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A2D0C1D7-625F-4184-85FF-A0C17C36E91C}" type="datetimeFigureOut">
              <a:rPr lang="en-US" smtClean="0"/>
              <a:t>2/6/2013</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0C641E5B-488C-47FD-9246-1100EF424DA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D0C1D7-625F-4184-85FF-A0C17C36E91C}"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41E5B-488C-47FD-9246-1100EF424DA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D0C1D7-625F-4184-85FF-A0C17C36E91C}"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41E5B-488C-47FD-9246-1100EF424DA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D0C1D7-625F-4184-85FF-A0C17C36E91C}"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41E5B-488C-47FD-9246-1100EF424DA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D0C1D7-625F-4184-85FF-A0C17C36E91C}" type="datetimeFigureOut">
              <a:rPr lang="en-US" smtClean="0"/>
              <a:t>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641E5B-488C-47FD-9246-1100EF424DA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2D0C1D7-625F-4184-85FF-A0C17C36E91C}" type="datetimeFigureOut">
              <a:rPr lang="en-US" smtClean="0"/>
              <a:t>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641E5B-488C-47FD-9246-1100EF424DA6}" type="slidenum">
              <a:rPr lang="en-US" smtClean="0"/>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2D0C1D7-625F-4184-85FF-A0C17C36E91C}" type="datetimeFigureOut">
              <a:rPr lang="en-US" smtClean="0"/>
              <a:t>2/6/2013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641E5B-488C-47FD-9246-1100EF424DA6}" type="slidenum">
              <a:rPr lang="en-US" smtClean="0"/>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D0C1D7-625F-4184-85FF-A0C17C36E91C}" type="datetimeFigureOut">
              <a:rPr lang="en-US" smtClean="0"/>
              <a:t>2/6/2013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641E5B-488C-47FD-9246-1100EF424DA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D0C1D7-625F-4184-85FF-A0C17C36E91C}" type="datetimeFigureOut">
              <a:rPr lang="en-US" smtClean="0"/>
              <a:t>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641E5B-488C-47FD-9246-1100EF424DA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A2D0C1D7-625F-4184-85FF-A0C17C36E91C}" type="datetimeFigureOut">
              <a:rPr lang="en-US" smtClean="0"/>
              <a:t>2/6/2013</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0C641E5B-488C-47FD-9246-1100EF424DA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A2D0C1D7-625F-4184-85FF-A0C17C36E91C}" type="datetimeFigureOut">
              <a:rPr lang="en-US" smtClean="0"/>
              <a:t>2/6/2013</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0C641E5B-488C-47FD-9246-1100EF424DA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2D0C1D7-625F-4184-85FF-A0C17C36E91C}" type="datetimeFigureOut">
              <a:rPr lang="en-US" smtClean="0"/>
              <a:t>2/6/2013</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0C641E5B-488C-47FD-9246-1100EF424DA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Feb. </a:t>
            </a:r>
            <a:r>
              <a:rPr lang="en-US" smtClean="0"/>
              <a:t>6</a:t>
            </a:r>
            <a:endParaRPr lang="en-US" dirty="0"/>
          </a:p>
        </p:txBody>
      </p:sp>
    </p:spTree>
    <p:extLst>
      <p:ext uri="{BB962C8B-B14F-4D97-AF65-F5344CB8AC3E}">
        <p14:creationId xmlns:p14="http://schemas.microsoft.com/office/powerpoint/2010/main" val="29289751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err="1" smtClean="0"/>
              <a:t>Freewrite</a:t>
            </a:r>
            <a:endParaRPr lang="en-US" dirty="0" smtClean="0"/>
          </a:p>
          <a:p>
            <a:r>
              <a:rPr lang="en-US" dirty="0" smtClean="0"/>
              <a:t>Shooter</a:t>
            </a:r>
          </a:p>
          <a:p>
            <a:r>
              <a:rPr lang="en-US" dirty="0" smtClean="0"/>
              <a:t>Vocabulary</a:t>
            </a:r>
            <a:endParaRPr lang="en-US" dirty="0" smtClean="0"/>
          </a:p>
          <a:p>
            <a:r>
              <a:rPr lang="en-US" dirty="0" smtClean="0"/>
              <a:t>Writing assignment</a:t>
            </a:r>
            <a:endParaRPr lang="en-US" dirty="0"/>
          </a:p>
        </p:txBody>
      </p:sp>
    </p:spTree>
    <p:extLst>
      <p:ext uri="{BB962C8B-B14F-4D97-AF65-F5344CB8AC3E}">
        <p14:creationId xmlns:p14="http://schemas.microsoft.com/office/powerpoint/2010/main" val="21231903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Freewrite</a:t>
            </a:r>
            <a:endParaRPr lang="en-US" dirty="0"/>
          </a:p>
        </p:txBody>
      </p:sp>
      <p:sp>
        <p:nvSpPr>
          <p:cNvPr id="3" name="Content Placeholder 2"/>
          <p:cNvSpPr>
            <a:spLocks noGrp="1"/>
          </p:cNvSpPr>
          <p:nvPr>
            <p:ph idx="1"/>
          </p:nvPr>
        </p:nvSpPr>
        <p:spPr/>
        <p:txBody>
          <a:bodyPr>
            <a:normAutofit/>
          </a:bodyPr>
          <a:lstStyle/>
          <a:p>
            <a:r>
              <a:rPr lang="en-US" sz="4400" dirty="0" smtClean="0"/>
              <a:t>If you could spend one hour with anyone alive or dead, who would you spend it with?</a:t>
            </a:r>
            <a:endParaRPr lang="en-US" sz="4400" dirty="0"/>
          </a:p>
        </p:txBody>
      </p:sp>
    </p:spTree>
    <p:extLst>
      <p:ext uri="{BB962C8B-B14F-4D97-AF65-F5344CB8AC3E}">
        <p14:creationId xmlns:p14="http://schemas.microsoft.com/office/powerpoint/2010/main" val="1338827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Shooter</a:t>
            </a:r>
            <a:endParaRPr lang="en-US" dirty="0"/>
          </a:p>
        </p:txBody>
      </p:sp>
      <p:sp>
        <p:nvSpPr>
          <p:cNvPr id="3" name="Content Placeholder 2"/>
          <p:cNvSpPr>
            <a:spLocks noGrp="1"/>
          </p:cNvSpPr>
          <p:nvPr>
            <p:ph idx="1"/>
          </p:nvPr>
        </p:nvSpPr>
        <p:spPr/>
        <p:txBody>
          <a:bodyPr/>
          <a:lstStyle/>
          <a:p>
            <a:r>
              <a:rPr lang="en-US" dirty="0" smtClean="0"/>
              <a:t>Page </a:t>
            </a:r>
            <a:r>
              <a:rPr lang="en-US" dirty="0" smtClean="0"/>
              <a:t>174</a:t>
            </a:r>
            <a:endParaRPr lang="en-US" dirty="0"/>
          </a:p>
        </p:txBody>
      </p:sp>
    </p:spTree>
    <p:extLst>
      <p:ext uri="{BB962C8B-B14F-4D97-AF65-F5344CB8AC3E}">
        <p14:creationId xmlns:p14="http://schemas.microsoft.com/office/powerpoint/2010/main" val="45258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a:bodyPr>
          <a:lstStyle/>
          <a:p>
            <a:r>
              <a:rPr lang="en-US" sz="3200" dirty="0" smtClean="0"/>
              <a:t>Sporadic</a:t>
            </a:r>
          </a:p>
          <a:p>
            <a:r>
              <a:rPr lang="en-US" sz="3200" dirty="0" smtClean="0"/>
              <a:t>Ascertain</a:t>
            </a:r>
          </a:p>
          <a:p>
            <a:r>
              <a:rPr lang="en-US" sz="3200" dirty="0" smtClean="0"/>
              <a:t>Dissent</a:t>
            </a:r>
          </a:p>
          <a:p>
            <a:r>
              <a:rPr lang="en-US" sz="3200" dirty="0" smtClean="0"/>
              <a:t>Proverbial</a:t>
            </a:r>
          </a:p>
          <a:p>
            <a:r>
              <a:rPr lang="en-US" sz="3200" dirty="0" smtClean="0"/>
              <a:t>Errant</a:t>
            </a:r>
            <a:endParaRPr lang="en-US" sz="3200" dirty="0" smtClean="0"/>
          </a:p>
          <a:p>
            <a:pPr marL="0" indent="0">
              <a:buNone/>
            </a:pPr>
            <a:endParaRPr lang="en-US" sz="3200" dirty="0"/>
          </a:p>
        </p:txBody>
      </p:sp>
    </p:spTree>
    <p:extLst>
      <p:ext uri="{BB962C8B-B14F-4D97-AF65-F5344CB8AC3E}">
        <p14:creationId xmlns:p14="http://schemas.microsoft.com/office/powerpoint/2010/main" val="1706832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assignment</a:t>
            </a:r>
            <a:endParaRPr lang="en-US" dirty="0"/>
          </a:p>
        </p:txBody>
      </p:sp>
      <p:sp>
        <p:nvSpPr>
          <p:cNvPr id="3" name="Content Placeholder 2"/>
          <p:cNvSpPr>
            <a:spLocks noGrp="1"/>
          </p:cNvSpPr>
          <p:nvPr>
            <p:ph idx="1"/>
          </p:nvPr>
        </p:nvSpPr>
        <p:spPr/>
        <p:txBody>
          <a:bodyPr/>
          <a:lstStyle/>
          <a:p>
            <a:r>
              <a:rPr lang="en-US" dirty="0" smtClean="0"/>
              <a:t>You are having a dinner party and you’ve invited a character from </a:t>
            </a:r>
            <a:r>
              <a:rPr lang="en-US" i="1" dirty="0" smtClean="0"/>
              <a:t>Shooter</a:t>
            </a:r>
            <a:r>
              <a:rPr lang="en-US" dirty="0" smtClean="0"/>
              <a:t>, and Trevor from </a:t>
            </a:r>
            <a:r>
              <a:rPr lang="en-US" i="1" dirty="0" smtClean="0"/>
              <a:t>Bang </a:t>
            </a:r>
            <a:r>
              <a:rPr lang="en-US" i="1" dirty="0" err="1" smtClean="0"/>
              <a:t>Bang</a:t>
            </a:r>
            <a:r>
              <a:rPr lang="en-US" i="1" dirty="0" smtClean="0"/>
              <a:t> You’re Dea</a:t>
            </a:r>
            <a:r>
              <a:rPr lang="en-US" dirty="0" smtClean="0"/>
              <a:t>d. Write a story about what happens at the dinner party. Do they get along? Do they hate each other? Can they relate to each other? Think about how the characters are in the story and the movie. Show this in your story. 1 ½ pages for full credit.</a:t>
            </a:r>
            <a:endParaRPr lang="en-US" dirty="0"/>
          </a:p>
        </p:txBody>
      </p:sp>
    </p:spTree>
    <p:extLst>
      <p:ext uri="{BB962C8B-B14F-4D97-AF65-F5344CB8AC3E}">
        <p14:creationId xmlns:p14="http://schemas.microsoft.com/office/powerpoint/2010/main" val="7187747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479</TotalTime>
  <Words>118</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Pushpin</vt:lpstr>
      <vt:lpstr>English</vt:lpstr>
      <vt:lpstr>Agenda</vt:lpstr>
      <vt:lpstr>Freewrite</vt:lpstr>
      <vt:lpstr>Shooter</vt:lpstr>
      <vt:lpstr>Vocabulary</vt:lpstr>
      <vt:lpstr>Writing assignment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4</cp:revision>
  <dcterms:created xsi:type="dcterms:W3CDTF">2013-02-05T13:48:48Z</dcterms:created>
  <dcterms:modified xsi:type="dcterms:W3CDTF">2013-02-06T13:58:41Z</dcterms:modified>
</cp:coreProperties>
</file>